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CDA5"/>
    <a:srgbClr val="FFE697"/>
    <a:srgbClr val="B8E597"/>
    <a:srgbClr val="93FFC4"/>
    <a:srgbClr val="FAB6A8"/>
    <a:srgbClr val="9DBF9F"/>
    <a:srgbClr val="C4E18B"/>
    <a:srgbClr val="AE8DEF"/>
    <a:srgbClr val="DFC9EF"/>
    <a:srgbClr val="FFED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92704" y="83889"/>
            <a:ext cx="4437777" cy="1879137"/>
          </a:xfrm>
          <a:prstGeom prst="roundRect">
            <a:avLst/>
          </a:prstGeom>
          <a:solidFill>
            <a:srgbClr val="FFE69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«поиску работы»,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целях поиска работы и заключения трудового договора в 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7" y="2044750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5" y="2679501"/>
            <a:ext cx="705395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543575" y="5436070"/>
            <a:ext cx="4060272" cy="132783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трудоустройством</a:t>
            </a:r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18 054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р. в месяц. Всего 4 месяца:  1 месяц с даты заключения СК и в</a:t>
            </a:r>
            <a:r>
              <a:rPr lang="ru-RU" sz="1200" dirty="0" smtClean="0"/>
              <a:t> течение 3 месяцев </a:t>
            </a:r>
            <a:r>
              <a:rPr lang="ru-RU" sz="1200" dirty="0"/>
              <a:t>с даты подтверждения факта </a:t>
            </a:r>
            <a:r>
              <a:rPr lang="ru-RU" sz="1200" dirty="0" smtClean="0"/>
              <a:t>трудоустройства. </a:t>
            </a:r>
          </a:p>
          <a:p>
            <a:pPr algn="just"/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9 027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р. в месяц (не более 3  месяцев) и оплата услуг обучения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7" y="2139196"/>
            <a:ext cx="4672669" cy="321346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 случае его отсутствия - 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Федерации.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3577" y="4251153"/>
            <a:ext cx="3983663" cy="1101513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встать </a:t>
            </a:r>
            <a:r>
              <a:rPr lang="ru-RU" sz="1200" dirty="0"/>
              <a:t>на учет в органах занятости населения в качестве безработного или ищущего </a:t>
            </a:r>
            <a:r>
              <a:rPr lang="ru-RU" sz="1200" dirty="0" smtClean="0"/>
              <a:t>работу;</a:t>
            </a:r>
            <a:endParaRPr lang="ru-RU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/>
              <a:t>зарегистрироваться </a:t>
            </a:r>
            <a:r>
              <a:rPr lang="ru-RU" sz="1200" dirty="0"/>
              <a:t>в информационно-аналитической системе Общероссийской базы вакансий «работа в России»</a:t>
            </a:r>
          </a:p>
          <a:p>
            <a:pPr algn="ctr"/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1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176955" y="759203"/>
            <a:ext cx="1098957" cy="1174459"/>
          </a:xfrm>
          <a:prstGeom prst="roundRect">
            <a:avLst/>
          </a:prstGeom>
          <a:solidFill>
            <a:srgbClr val="FAB6A8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1493240" y="731941"/>
            <a:ext cx="3094819" cy="12289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9 месяцев (период выплаты до 4 мес., в случае обучения - до 7 мес.)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 </a:t>
            </a:r>
            <a:r>
              <a:rPr lang="ru-RU" sz="1200" dirty="0"/>
              <a:t>но не более чем на половину </a:t>
            </a:r>
            <a:r>
              <a:rPr lang="ru-RU" sz="1100" dirty="0" smtClean="0"/>
              <a:t>срока </a:t>
            </a:r>
            <a:r>
              <a:rPr lang="ru-RU" sz="1100" dirty="0"/>
              <a:t>ранее заключенного </a:t>
            </a:r>
            <a:r>
              <a:rPr lang="ru-RU" sz="1100" dirty="0" smtClean="0"/>
              <a:t>СК</a:t>
            </a:r>
            <a:endParaRPr lang="ru-RU" sz="11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771628" y="5436070"/>
            <a:ext cx="1501629" cy="1327833"/>
          </a:xfrm>
          <a:prstGeom prst="roundRect">
            <a:avLst/>
          </a:prstGeom>
          <a:solidFill>
            <a:srgbClr val="FAB6A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695409" y="2214696"/>
            <a:ext cx="1577849" cy="3058610"/>
          </a:xfrm>
          <a:prstGeom prst="roundRect">
            <a:avLst/>
          </a:prstGeom>
          <a:solidFill>
            <a:srgbClr val="B8E59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3577" y="2818705"/>
            <a:ext cx="3983663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</a:t>
            </a:r>
            <a:r>
              <a:rPr lang="ru-RU" sz="1200" i="1" dirty="0"/>
              <a:t>ВПМ определяется по социально-демографическим группам</a:t>
            </a:r>
            <a:r>
              <a:rPr lang="ru-RU" sz="1200" dirty="0"/>
              <a:t>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2" y="2044745"/>
            <a:ext cx="1367404" cy="7739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3026382"/>
            <a:ext cx="1367403" cy="1067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345501"/>
            <a:ext cx="1367403" cy="927809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 в 1 месяц заключения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5581936"/>
            <a:ext cx="1367403" cy="936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20" name="Рисунок 19" descr="http://dtsr-shahty.ru/images/dtsr/sockon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955" y="176174"/>
            <a:ext cx="2197129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klike.net/uploads/posts/2020-02/1582794229_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6223" y="92280"/>
            <a:ext cx="1551964" cy="1627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441196" y="155206"/>
            <a:ext cx="1937857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На поиск работы </a:t>
            </a:r>
          </a:p>
        </p:txBody>
      </p:sp>
      <p:sp>
        <p:nvSpPr>
          <p:cNvPr id="23" name="Объект 3"/>
          <p:cNvSpPr txBox="1">
            <a:spLocks/>
          </p:cNvSpPr>
          <p:nvPr/>
        </p:nvSpPr>
        <p:spPr>
          <a:xfrm>
            <a:off x="6400800" y="155206"/>
            <a:ext cx="1216404" cy="1778456"/>
          </a:xfrm>
          <a:prstGeom prst="roundRect">
            <a:avLst/>
          </a:prstGeom>
          <a:solidFill>
            <a:srgbClr val="97CDA5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</a:t>
            </a:r>
            <a:r>
              <a:rPr lang="ru-RU" sz="12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повторно</a:t>
            </a: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СК можно не ранее чем через год с момента окончания СК по данному направлению</a:t>
            </a: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354</TotalTime>
  <Words>432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64</cp:revision>
  <cp:lastPrinted>2020-11-02T02:56:51Z</cp:lastPrinted>
  <dcterms:created xsi:type="dcterms:W3CDTF">2020-10-29T02:15:42Z</dcterms:created>
  <dcterms:modified xsi:type="dcterms:W3CDTF">2022-05-31T07:16:20Z</dcterms:modified>
</cp:coreProperties>
</file>