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E4"/>
    <a:srgbClr val="DCE5C1"/>
    <a:srgbClr val="BCCD85"/>
    <a:srgbClr val="CCF4E5"/>
    <a:srgbClr val="AAECD3"/>
    <a:srgbClr val="D9EDF3"/>
    <a:srgbClr val="E1B1A9"/>
    <a:srgbClr val="D4B08C"/>
    <a:srgbClr val="FFCC00"/>
    <a:srgbClr val="CDDA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100000">
              <a:srgbClr val="92D050"/>
            </a:gs>
            <a:gs pos="94000">
              <a:srgbClr val="EEE196">
                <a:alpha val="3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01.06.2022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17204" y="218114"/>
            <a:ext cx="4488110" cy="1763712"/>
          </a:xfrm>
          <a:prstGeom prst="roundRect">
            <a:avLst/>
          </a:prstGeom>
          <a:solidFill>
            <a:srgbClr val="F1F8E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«ТЖС»,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преодоления ТЖС в </a:t>
            </a:r>
            <a:r>
              <a:rPr lang="ru-RU" sz="1100" dirty="0"/>
              <a:t>период действия социального </a:t>
            </a:r>
            <a:r>
              <a:rPr lang="ru-RU" sz="1100" dirty="0" smtClean="0"/>
              <a:t>контракта.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4" y="2044746"/>
            <a:ext cx="3983663" cy="37128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35134" y="6099981"/>
            <a:ext cx="4060272" cy="54409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smtClean="0">
                <a:ea typeface="Tahoma" panose="020B0604030504040204" pitchFamily="34" charset="0"/>
                <a:cs typeface="Tahoma" panose="020B0604030504040204" pitchFamily="34" charset="0"/>
              </a:rPr>
              <a:t>ежемесячно </a:t>
            </a:r>
            <a:r>
              <a:rPr lang="ru-RU" sz="1100" b="1" smtClean="0">
                <a:ea typeface="Tahoma" panose="020B0604030504040204" pitchFamily="34" charset="0"/>
                <a:cs typeface="Tahoma" panose="020B0604030504040204" pitchFamily="34" charset="0"/>
              </a:rPr>
              <a:t>18 054 </a:t>
            </a:r>
            <a:r>
              <a:rPr lang="ru-RU" sz="1100" b="1" dirty="0" smtClean="0">
                <a:ea typeface="Tahoma" panose="020B0604030504040204" pitchFamily="34" charset="0"/>
                <a:cs typeface="Tahoma" panose="020B0604030504040204" pitchFamily="34" charset="0"/>
              </a:rPr>
              <a:t>руб</a:t>
            </a:r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., но не более 6 месяцев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2044747"/>
            <a:ext cx="4748169" cy="330791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Федерации);</a:t>
            </a:r>
          </a:p>
          <a:p>
            <a:pPr algn="just"/>
            <a:r>
              <a:rPr lang="ru-RU" sz="1100" dirty="0" smtClean="0"/>
              <a:t>6. Документы</a:t>
            </a:r>
            <a:r>
              <a:rPr lang="ru-RU" sz="1100" dirty="0"/>
              <a:t>, подтверждающие обстоятельства, свидетельствующие о нахождении заявителя </a:t>
            </a:r>
            <a:r>
              <a:rPr lang="ru-RU" sz="1100" dirty="0" smtClean="0"/>
              <a:t>в ТЖС, </a:t>
            </a:r>
            <a:r>
              <a:rPr lang="ru-RU" sz="1100" dirty="0"/>
              <a:t>указанной </a:t>
            </a:r>
            <a:r>
              <a:rPr lang="ru-RU" sz="1100" dirty="0" smtClean="0"/>
              <a:t>в п.7,8,10  Перечня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59684" y="4353885"/>
            <a:ext cx="4319612" cy="1627465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приобретение товаров </a:t>
            </a:r>
            <a:r>
              <a:rPr lang="ru-RU" sz="1200" dirty="0"/>
              <a:t>первой необходимости, </a:t>
            </a:r>
            <a:r>
              <a:rPr lang="ru-RU" sz="1200" dirty="0" smtClean="0"/>
              <a:t>одежды, обуви, лекарственных препаратов, товаров </a:t>
            </a:r>
            <a:r>
              <a:rPr lang="ru-RU" sz="1200" dirty="0"/>
              <a:t>для ведения личного подсобного хозяйства, </a:t>
            </a:r>
            <a:r>
              <a:rPr lang="ru-RU" sz="1200" dirty="0" smtClean="0"/>
              <a:t>прохождение лечения, профилактического медицинского осмотра, </a:t>
            </a:r>
            <a:r>
              <a:rPr lang="ru-RU" sz="1200" dirty="0"/>
              <a:t>в целях стимулирования ведения здорового образа жизни, а также </a:t>
            </a:r>
            <a:r>
              <a:rPr lang="ru-RU" sz="1200" dirty="0" smtClean="0"/>
              <a:t>приобретения товаров </a:t>
            </a:r>
            <a:r>
              <a:rPr lang="ru-RU" sz="1200" dirty="0"/>
              <a:t>(</a:t>
            </a:r>
            <a:r>
              <a:rPr lang="ru-RU" sz="1200" dirty="0" smtClean="0"/>
              <a:t>услуг) </a:t>
            </a:r>
            <a:r>
              <a:rPr lang="ru-RU" sz="1200" dirty="0"/>
              <a:t>для обеспечения потребности семьи Заявителя в товарах и услугах дошкольного и школьного </a:t>
            </a:r>
            <a:r>
              <a:rPr lang="ru-RU" sz="1200" dirty="0" smtClean="0"/>
              <a:t>образования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135008" y="908041"/>
            <a:ext cx="1060523" cy="1040235"/>
          </a:xfrm>
          <a:prstGeom prst="roundRect">
            <a:avLst/>
          </a:prstGeom>
          <a:solidFill>
            <a:srgbClr val="E1B1A9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429028" y="845123"/>
            <a:ext cx="2844228" cy="1136704"/>
          </a:xfrm>
          <a:prstGeom prst="roundRect">
            <a:avLst/>
          </a:prstGeom>
          <a:solidFill>
            <a:srgbClr val="CCF4E5"/>
          </a:solidFill>
          <a:ln w="9525" cap="flat" cmpd="sng" algn="ctr">
            <a:solidFill>
              <a:srgbClr val="D4B08C"/>
            </a:solidFill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6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931017" y="5436066"/>
            <a:ext cx="1342238" cy="1327833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779296" y="2214696"/>
            <a:ext cx="1493959" cy="3058610"/>
          </a:xfrm>
          <a:prstGeom prst="roundRect">
            <a:avLst/>
          </a:prstGeom>
          <a:solidFill>
            <a:srgbClr val="DCE5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459684" y="2608976"/>
            <a:ext cx="4235722" cy="163585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наличие </a:t>
            </a:r>
            <a:r>
              <a:rPr lang="ru-RU" sz="1200" dirty="0"/>
              <a:t>обстоятельств, свидетельствующих о нахождении заявителя в ТЖС (одной из </a:t>
            </a:r>
            <a:r>
              <a:rPr lang="ru-RU" sz="1200" b="1" dirty="0" smtClean="0"/>
              <a:t>5</a:t>
            </a:r>
            <a:r>
              <a:rPr lang="ru-RU" sz="1200" dirty="0" smtClean="0"/>
              <a:t> </a:t>
            </a:r>
            <a:r>
              <a:rPr lang="ru-RU" sz="1200" dirty="0"/>
              <a:t>ТЖС, предусмотренных Перечнем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0" y="2044746"/>
            <a:ext cx="1291904" cy="48873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2" y="2679498"/>
            <a:ext cx="1291902" cy="14143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244829"/>
            <a:ext cx="1291903" cy="150163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6095987"/>
            <a:ext cx="1291903" cy="54809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22" name="Рисунок 21" descr="http://dtsr-shahty.ru/images/dtsr/sockon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63" y="9437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54447" y="100235"/>
            <a:ext cx="48026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на мероприятие «осуществление </a:t>
            </a:r>
            <a:br>
              <a:rPr lang="ru-RU" sz="1400" b="1" dirty="0"/>
            </a:br>
            <a:r>
              <a:rPr lang="ru-RU" sz="1400" b="1" dirty="0"/>
              <a:t>иных мероприятий, связанных с оказанием помощи в преодолении трудной жизненной ситуации</a:t>
            </a:r>
            <a:r>
              <a:rPr lang="ru-RU" sz="1400" b="1" dirty="0" smtClean="0"/>
              <a:t>» (далее - ТЖС)</a:t>
            </a:r>
            <a:endParaRPr lang="ru-RU" sz="1400" dirty="0"/>
          </a:p>
        </p:txBody>
      </p:sp>
      <p:sp>
        <p:nvSpPr>
          <p:cNvPr id="25" name="Объект 3"/>
          <p:cNvSpPr txBox="1">
            <a:spLocks/>
          </p:cNvSpPr>
          <p:nvPr/>
        </p:nvSpPr>
        <p:spPr>
          <a:xfrm>
            <a:off x="1844479" y="908041"/>
            <a:ext cx="1160115" cy="10737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можно 1 раз</a:t>
            </a:r>
          </a:p>
        </p:txBody>
      </p:sp>
      <p:pic>
        <p:nvPicPr>
          <p:cNvPr id="1028" name="Picture 4" descr="Отделение помощи женщинам, оказавшимся в трудной жизненной ситуац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0" y="838900"/>
            <a:ext cx="1686185" cy="114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380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76</cp:revision>
  <cp:lastPrinted>2020-11-02T02:56:51Z</cp:lastPrinted>
  <dcterms:created xsi:type="dcterms:W3CDTF">2020-10-29T02:15:42Z</dcterms:created>
  <dcterms:modified xsi:type="dcterms:W3CDTF">2022-06-01T01:36:56Z</dcterms:modified>
</cp:coreProperties>
</file>